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8" r:id="rId24"/>
    <p:sldId id="289" r:id="rId25"/>
    <p:sldId id="290" r:id="rId26"/>
    <p:sldId id="291" r:id="rId27"/>
    <p:sldId id="292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114" d="100"/>
          <a:sy n="114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2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2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2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2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AFBE39-D190-48EE-B828-3487C6AF4FE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833DDC-8E3D-45B8-A45A-04B18F88D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23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4;&#1077;&#1090;&#1089;&#1082;&#1080;&#1077;%20&#1087;&#1077;&#1089;&#1085;&#1080;%20-%20&#1052;&#1091;&#1079;&#1099;&#1082;&#1072;%20&#1073;&#1077;&#1079;%20&#1089;&#1083;&#1086;&#107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jpe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lutiksol.narod2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Детские песни - Музыка без сл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 flipH="1">
            <a:off x="8929686" y="6643686"/>
            <a:ext cx="214314" cy="214314"/>
          </a:xfrm>
          <a:prstGeom prst="rect">
            <a:avLst/>
          </a:prstGeom>
        </p:spPr>
      </p:pic>
      <p:pic>
        <p:nvPicPr>
          <p:cNvPr id="13" name="Детские песни - Музыка без сл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lum bright="100000" contrast="100000"/>
          </a:blip>
          <a:stretch>
            <a:fillRect/>
          </a:stretch>
        </p:blipFill>
        <p:spPr>
          <a:xfrm>
            <a:off x="8817799" y="6531799"/>
            <a:ext cx="326201" cy="326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0648"/>
            <a:ext cx="892971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>
                <a:solidFill>
                  <a:srgbClr val="00B050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«Детский сад № 3» ТГО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2143116"/>
            <a:ext cx="8422263" cy="1645924"/>
          </a:xfrm>
        </p:spPr>
        <p:txBody>
          <a:bodyPr>
            <a:normAutofit fontScale="92500"/>
          </a:bodyPr>
          <a:lstStyle/>
          <a:p>
            <a:pPr lvl="1"/>
            <a:r>
              <a:rPr lang="ru-RU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Конспект НОД </a:t>
            </a:r>
          </a:p>
          <a:p>
            <a:pPr lvl="1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воспитанников старшего дошкольного возраста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«Где прячется здоровье»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437112"/>
            <a:ext cx="4088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Разработал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воспитатель первой квалификационной категории</a:t>
            </a:r>
          </a:p>
          <a:p>
            <a:pPr algn="r"/>
            <a:r>
              <a:rPr lang="ru-RU" b="1" dirty="0">
                <a:solidFill>
                  <a:srgbClr val="00B050"/>
                </a:solidFill>
              </a:rPr>
              <a:t>Дудкина Н.В.</a:t>
            </a:r>
          </a:p>
          <a:p>
            <a:pPr algn="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12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99f6_f66e1f4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4846056" cy="3149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1500174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03</a:t>
            </a:r>
          </a:p>
        </p:txBody>
      </p:sp>
    </p:spTree>
  </p:cSld>
  <p:clrMapOvr>
    <a:masterClrMapping/>
  </p:clrMapOvr>
  <p:transition advTm="259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3356878_large_oill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advTm="39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036874_272345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928670"/>
            <a:ext cx="8039447" cy="5072098"/>
          </a:xfrm>
          <a:prstGeom prst="rect">
            <a:avLst/>
          </a:prstGeom>
        </p:spPr>
      </p:pic>
    </p:spTree>
  </p:cSld>
  <p:clrMapOvr>
    <a:masterClrMapping/>
  </p:clrMapOvr>
  <p:transition advTm="435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_4c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704165"/>
              </a:clrFrom>
              <a:clrTo>
                <a:srgbClr val="7041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714356"/>
            <a:ext cx="8715436" cy="4412879"/>
          </a:xfrm>
          <a:prstGeom prst="rect">
            <a:avLst/>
          </a:prstGeom>
        </p:spPr>
      </p:pic>
    </p:spTree>
  </p:cSld>
  <p:clrMapOvr>
    <a:masterClrMapping/>
  </p:clrMapOvr>
  <p:transition advTm="432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fy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58795" cy="5643602"/>
          </a:xfrm>
          <a:prstGeom prst="rect">
            <a:avLst/>
          </a:prstGeom>
        </p:spPr>
      </p:pic>
    </p:spTree>
  </p:cSld>
  <p:clrMapOvr>
    <a:masterClrMapping/>
  </p:clrMapOvr>
  <p:transition advTm="326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fault_3abd3cc192e66c57e57fec8ed5e774d0-700x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</p:cSld>
  <p:clrMapOvr>
    <a:masterClrMapping/>
  </p:clrMapOvr>
  <p:transition advTm="403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144320_20130306_0804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8101108" cy="4572032"/>
          </a:xfrm>
          <a:prstGeom prst="rect">
            <a:avLst/>
          </a:prstGeom>
        </p:spPr>
      </p:pic>
    </p:spTree>
  </p:cSld>
  <p:clrMapOvr>
    <a:masterClrMapping/>
  </p:clrMapOvr>
  <p:transition advTm="453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56878_large_oill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6357958" cy="6357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2198" y="100010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Гигиена</a:t>
            </a:r>
            <a:endParaRPr lang="ru-RU" sz="2800" b="1" u="sng" dirty="0"/>
          </a:p>
        </p:txBody>
      </p:sp>
    </p:spTree>
  </p:cSld>
  <p:clrMapOvr>
    <a:masterClrMapping/>
  </p:clrMapOvr>
  <p:transition advTm="523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56878_large_oill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5786478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Свежий воздух</a:t>
            </a:r>
            <a:endParaRPr lang="ru-RU" b="1" u="sng" dirty="0"/>
          </a:p>
        </p:txBody>
      </p:sp>
    </p:spTree>
  </p:cSld>
  <p:clrMapOvr>
    <a:masterClrMapping/>
  </p:clrMapOvr>
  <p:transition advTm="493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XxfwmKvx5ZrBRGS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3757632" cy="6539016"/>
          </a:xfrm>
          <a:prstGeom prst="rect">
            <a:avLst/>
          </a:prstGeom>
        </p:spPr>
      </p:pic>
    </p:spTree>
  </p:cSld>
  <p:clrMapOvr>
    <a:masterClrMapping/>
  </p:clrMapOvr>
  <p:transition advTm="47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2f92621eb06ced8027627792fd6a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635" y="0"/>
            <a:ext cx="2792365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11816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Закрепить знания детей о влиянии на здоровье двигательной активности, закаливания, питания, свежего воздуха, настроения.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Развивать познавательный интерес, мыслительную активность, воображение.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Воспитывать желание быть здоровым, внимательно относиться к себе.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62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1e45889ddd1ab3e7b14d2b72259f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42918"/>
            <a:ext cx="4354675" cy="3152785"/>
          </a:xfrm>
          <a:prstGeom prst="rect">
            <a:avLst/>
          </a:prstGeom>
        </p:spPr>
      </p:pic>
      <p:pic>
        <p:nvPicPr>
          <p:cNvPr id="2" name="Рисунок 1" descr="ba07a80d5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667261" cy="3500446"/>
          </a:xfrm>
          <a:prstGeom prst="rect">
            <a:avLst/>
          </a:prstGeom>
        </p:spPr>
      </p:pic>
      <p:pic>
        <p:nvPicPr>
          <p:cNvPr id="4" name="Рисунок 3" descr="hlye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643314"/>
            <a:ext cx="3810000" cy="2857500"/>
          </a:xfrm>
          <a:prstGeom prst="rect">
            <a:avLst/>
          </a:prstGeom>
        </p:spPr>
      </p:pic>
      <p:pic>
        <p:nvPicPr>
          <p:cNvPr id="5" name="Рисунок 4" descr="0_9ce01_a1b0a72f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276600"/>
            <a:ext cx="2438400" cy="3581400"/>
          </a:xfrm>
          <a:prstGeom prst="rect">
            <a:avLst/>
          </a:prstGeom>
        </p:spPr>
      </p:pic>
    </p:spTree>
  </p:cSld>
  <p:clrMapOvr>
    <a:masterClrMapping/>
  </p:clrMapOvr>
  <p:transition advTm="582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bf521f6983893133f1d56ac43a4a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6995246" cy="4710132"/>
          </a:xfrm>
          <a:prstGeom prst="rect">
            <a:avLst/>
          </a:prstGeom>
        </p:spPr>
      </p:pic>
    </p:spTree>
  </p:cSld>
  <p:clrMapOvr>
    <a:masterClrMapping/>
  </p:clrMapOvr>
  <p:transition advTm="387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okoladiryebye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6667525" cy="5000644"/>
          </a:xfrm>
          <a:prstGeom prst="rect">
            <a:avLst/>
          </a:prstGeom>
        </p:spPr>
      </p:pic>
    </p:spTree>
  </p:cSld>
  <p:clrMapOvr>
    <a:masterClrMapping/>
  </p:clrMapOvr>
  <p:transition advTm="368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571480"/>
            <a:ext cx="7215238" cy="6000792"/>
          </a:xfrm>
          <a:prstGeom prst="rect">
            <a:avLst/>
          </a:prstGeom>
        </p:spPr>
      </p:pic>
      <p:pic>
        <p:nvPicPr>
          <p:cNvPr id="4" name="Рисунок 3" descr="0d01b99a14dbd77dee6ffbf2d3ee4d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857496"/>
            <a:ext cx="1643074" cy="1123493"/>
          </a:xfrm>
          <a:prstGeom prst="rect">
            <a:avLst/>
          </a:prstGeom>
        </p:spPr>
      </p:pic>
      <p:pic>
        <p:nvPicPr>
          <p:cNvPr id="5" name="Рисунок 4" descr="aXxfwmKvx5ZrBRGSa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642918"/>
            <a:ext cx="1000132" cy="1740425"/>
          </a:xfrm>
          <a:prstGeom prst="rect">
            <a:avLst/>
          </a:prstGeom>
        </p:spPr>
      </p:pic>
      <p:pic>
        <p:nvPicPr>
          <p:cNvPr id="6" name="Рисунок 5" descr="hly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500438"/>
            <a:ext cx="1643074" cy="1232306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210" b="636"/>
          <a:stretch>
            <a:fillRect/>
          </a:stretch>
        </p:blipFill>
        <p:spPr>
          <a:xfrm>
            <a:off x="3357554" y="3143248"/>
            <a:ext cx="857256" cy="1143008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1142984"/>
            <a:ext cx="1214446" cy="1543787"/>
          </a:xfrm>
          <a:prstGeom prst="rect">
            <a:avLst/>
          </a:prstGeom>
        </p:spPr>
      </p:pic>
      <p:pic>
        <p:nvPicPr>
          <p:cNvPr id="9" name="Рисунок 8" descr="1333801046_poster_1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571744"/>
            <a:ext cx="2058650" cy="1643489"/>
          </a:xfrm>
          <a:prstGeom prst="rect">
            <a:avLst/>
          </a:prstGeom>
        </p:spPr>
      </p:pic>
      <p:pic>
        <p:nvPicPr>
          <p:cNvPr id="10" name="Рисунок 9" descr="0_9ce01_a1b0a72f_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5715016"/>
            <a:ext cx="778202" cy="1142984"/>
          </a:xfrm>
          <a:prstGeom prst="rect">
            <a:avLst/>
          </a:prstGeom>
        </p:spPr>
      </p:pic>
    </p:spTree>
  </p:cSld>
  <p:clrMapOvr>
    <a:masterClrMapping/>
  </p:clrMapOvr>
  <p:transition advTm="1720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56878_large_oill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290"/>
            <a:ext cx="6215082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78579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Витаминная еда</a:t>
            </a:r>
            <a:endParaRPr lang="ru-RU" sz="2400" b="1" u="sng" dirty="0"/>
          </a:p>
        </p:txBody>
      </p:sp>
    </p:spTree>
  </p:cSld>
  <p:clrMapOvr>
    <a:masterClrMapping/>
  </p:clrMapOvr>
  <p:transition advTm="409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7d045c3a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advTm="41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56878_large_oill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0"/>
            <a:ext cx="6215082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643182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Физические упражнения</a:t>
            </a:r>
            <a:endParaRPr lang="ru-RU" b="1" u="sng" dirty="0"/>
          </a:p>
        </p:txBody>
      </p:sp>
    </p:spTree>
  </p:cSld>
  <p:clrMapOvr>
    <a:masterClrMapping/>
  </p:clrMapOvr>
  <p:transition advTm="432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356878_large_oill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0"/>
            <a:ext cx="6072206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929330"/>
            <a:ext cx="420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Хорошее настроение</a:t>
            </a:r>
            <a:endParaRPr lang="ru-RU" sz="2800" b="1" u="sng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Интернет – ресурсы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hlinkClick r:id="rId2"/>
              </a:rPr>
              <a:t>http://lutiksol.narod2.ru</a:t>
            </a:r>
            <a:r>
              <a:rPr lang="ru-RU" sz="2400" dirty="0" smtClean="0"/>
              <a:t> – Мультимедиа для дошколят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Каталог детских сайтов</a:t>
            </a:r>
            <a:r>
              <a:rPr lang="en-US" sz="2400" dirty="0" smtClean="0"/>
              <a:t>| </a:t>
            </a:r>
            <a:r>
              <a:rPr lang="ru-RU" sz="2400" dirty="0" smtClean="0"/>
              <a:t>Детская медицина</a:t>
            </a:r>
            <a:r>
              <a:rPr lang="en-US" sz="2400" dirty="0" smtClean="0"/>
              <a:t>| </a:t>
            </a:r>
            <a:r>
              <a:rPr lang="ru-RU" sz="2400" dirty="0" smtClean="0"/>
              <a:t>Детские писатели….  </a:t>
            </a:r>
            <a:r>
              <a:rPr lang="en-US" sz="2400" dirty="0" smtClean="0"/>
              <a:t>www.detskiy-mir.net/catalog/1/</a:t>
            </a:r>
            <a:endParaRPr lang="ru-RU" sz="2400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2f92621eb06ced8027627792fd6a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57166"/>
            <a:ext cx="2495211" cy="3064119"/>
          </a:xfrm>
          <a:prstGeom prst="rect">
            <a:avLst/>
          </a:prstGeom>
        </p:spPr>
      </p:pic>
      <p:pic>
        <p:nvPicPr>
          <p:cNvPr id="3" name="Рисунок 2" descr="0a139c9fb1215d6abe796aaa00650ac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41159">
            <a:off x="641547" y="3501801"/>
            <a:ext cx="2928934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973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мяч, модель солнца, набор иллюстраций – «Продукты питания», макет дерева, телефон, стихи для словесной игры, указка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beach-ball-544-61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02724">
            <a:off x="4805926" y="4234430"/>
            <a:ext cx="2500315" cy="2500315"/>
          </a:xfrm>
          <a:prstGeom prst="rect">
            <a:avLst/>
          </a:prstGeom>
        </p:spPr>
      </p:pic>
    </p:spTree>
  </p:cSld>
  <p:clrMapOvr>
    <a:masterClrMapping/>
  </p:clrMapOvr>
  <p:transition advTm="528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2f92621eb06ced8027627792fd6a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28604"/>
            <a:ext cx="2857853" cy="35094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467600" cy="4368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Методы и приемы: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 с оздоровительной направленностью, дыхательные и двигательные упражнения, игра,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675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2f92621eb06ced8027627792fd6a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2590" y="0"/>
            <a:ext cx="3141410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976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Беседа   с детьми о гигиене, здоровом образе жизни.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Рассматривание с детьми демонстрацио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нного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 на тему: «Соблюдай личную гиги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ену»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Чтение детям художественной литературы: «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горе» (Чуковский К.И.), «Вредные советы» (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Б.Заходер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4.Выполнение физических упражнений в процессе физкультурных занятий и утренней гимнастики.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Выполнение дыхательных упражнений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Заучивание с детьми стихов о витаминах.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Подготовка атрибутов к занятию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Совместная работа с другими воспитателями, музыкальным работником.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38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8193231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785794"/>
            <a:ext cx="5824298" cy="5500726"/>
          </a:xfrm>
          <a:prstGeom prst="rect">
            <a:avLst/>
          </a:prstGeom>
        </p:spPr>
      </p:pic>
    </p:spTree>
  </p:cSld>
  <p:clrMapOvr>
    <a:masterClrMapping/>
  </p:clrMapOvr>
  <p:transition advTm="279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2cfe_b9af76e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53"/>
            <a:ext cx="3500462" cy="6706144"/>
          </a:xfrm>
          <a:prstGeom prst="rect">
            <a:avLst/>
          </a:prstGeom>
        </p:spPr>
      </p:pic>
    </p:spTree>
  </p:cSld>
  <p:clrMapOvr>
    <a:masterClrMapping/>
  </p:clrMapOvr>
  <p:transition advTm="29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uno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1262" y="571500"/>
            <a:ext cx="4181475" cy="5715000"/>
          </a:xfrm>
          <a:prstGeom prst="rect">
            <a:avLst/>
          </a:prstGeom>
        </p:spPr>
      </p:pic>
    </p:spTree>
  </p:cSld>
  <p:clrMapOvr>
    <a:masterClrMapping/>
  </p:clrMapOvr>
  <p:transition advTm="27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667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ransition advTm="359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65</Words>
  <Application>Microsoft Office PowerPoint</Application>
  <PresentationFormat>Экран (4:3)</PresentationFormat>
  <Paragraphs>20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  Муниципальное автономное дошкольное образовательное учреждение «Детский сад № 3» ТГО  </vt:lpstr>
      <vt:lpstr>задачи: 1. Закрепить знания детей о влиянии на здоровье двигательной активности, закаливания, питания, свежего воздуха, настроения. 2. Развивать познавательный интерес, мыслительную активность, воображение. 3. Воспитывать желание быть здоровым, внимательно относиться к себе. </vt:lpstr>
      <vt:lpstr>Материалы и оборудование:  мяч, модель солнца, набор иллюстраций – «Продукты питания», макет дерева, телефон, стихи для словесной игры, указка.   </vt:lpstr>
      <vt:lpstr>Методы и приемы: познавательная деятельность с оздоровительной направленностью, дыхательные и двигательные упражнения, игра, исследовательские действия.   </vt:lpstr>
      <vt:lpstr>Предварительная работа: 1. Беседа   с детьми о гигиене, здоровом образе жизни. 2. Рассматривание с детьми демонстрационного материала на тему: «Соблюдай личную гигиену» 3. Чтение детям художественной литературы: «Мойдодыр», «Федорино горе» (Чуковский К.И.), «Вредные советы» (Б.Заходер). 4.Выполнение физических упражнений в процессе физкультурных занятий и утренней гимнастики. 5. Выполнение дыхательных упражнений 6. Заучивание с детьми стихов о витаминах. 7. Подготовка атрибутов к занятию 8 Совместная работа с другими воспитателями, музыкальным работником.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администрации Нижнего Новгорода   Муниципальное бюджетное дошкольное образовательное учреждение детский сад комбинированного вида №62    (МБДОУ №62)</dc:title>
  <dc:creator>Алёнка</dc:creator>
  <cp:lastModifiedBy>яяяя</cp:lastModifiedBy>
  <cp:revision>26</cp:revision>
  <dcterms:created xsi:type="dcterms:W3CDTF">2013-10-16T05:17:38Z</dcterms:created>
  <dcterms:modified xsi:type="dcterms:W3CDTF">2018-10-15T02:27:28Z</dcterms:modified>
</cp:coreProperties>
</file>